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3132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k20/mhe01-02/kompetansemaal-og-vurdering/kv155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85d0d805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85d0d805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forbinder elevene med faget? Skrive på post it lapper. Få fram forventninger.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85d0d8051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85d0d8051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85d0d805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85d0d805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u="sng">
                <a:solidFill>
                  <a:schemeClr val="hlink"/>
                </a:solidFill>
                <a:hlinkClick r:id="rId3"/>
              </a:rPr>
              <a:t>https://www.udir.no/lk20/mhe01-02/kompetansemaal-og-vurdering/kv155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Fortell kort hva kompetansemål er og hva vi bruker de til. Hva sier kompetansemålene i mat og helse?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85d0d80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85d0d80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Vurdering opp mot kompetansemålene.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Underveisvurdering. Alt det positive er vi på jakt etter. Vis dere fra deres beste side.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85d0d8051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85d0d8051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Hva betyr trygg mat og hva betyr god hygiene. Modeller og vis elevene. Henger sammen med mange kompetansemål og er en viktig del av vurderingen.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85d0d8051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85d0d8051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85d0d8051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85d0d8051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59312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64550" y="2701100"/>
            <a:ext cx="5931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        Mat og helse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9772"/>
            <a:ext cx="9144000" cy="381000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61925" y="17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Faget mat og helse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Formålet med faget mat og helse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4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Forstå sammenhengen mellom kosthold og helse. </a:t>
            </a:r>
            <a:endParaRPr sz="14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4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Planlegge og lage mat sammen med andre.</a:t>
            </a:r>
            <a:endParaRPr sz="14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4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Oppleve måltid sammen med andre.</a:t>
            </a:r>
            <a:endParaRPr sz="14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4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Kompetanse til å mestre eget liv.</a:t>
            </a:r>
            <a:endParaRPr sz="14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4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Fremme folkehelse, matglede og interesse for mangfoldet av matvarer og måltidsskikker i samfunnet.</a:t>
            </a:r>
            <a:endParaRPr sz="14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 sz="1450">
                <a:solidFill>
                  <a:srgbClr val="30303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Stimulere til kreativitet, samarbeid og gjennomføringsevne.</a:t>
            </a:r>
            <a:endParaRPr sz="150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Det skal være praktisk arbeid, utforskning og estetiske uttrykksformer slik at elevene utvikler engasjement, kreative og skapende evner.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Gjennom sosialt felleskap rundt matlagingen og måltid skal faget fremme samarbeid, forståelse, omsorg og respekt for hverandre, og gi grunnlag for likeverd og likestilling.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o"/>
              <a:t>Vektlegging av normer og verdier i norsk og samisk matkultur og utforskning av andre matkulturer skal bidra til å styrke verdsettingen av kulturelt mangfold og hjelpe elevene til å utvikle en trygg identitet.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o"/>
              <a:t>Mat og helse skal bidra til at elevene utvikler kritisk tenkning, etisk bevissthet og ansvarliggjørelse slik at de blir i stand til å velge mat som er både helsefremmende og bærekraftig.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" y="0"/>
            <a:ext cx="91439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Kompetansemål 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06400" marR="12700" lvl="0" indent="-228600" algn="l" rtl="0">
              <a:lnSpc>
                <a:spcPct val="145000"/>
              </a:lnSpc>
              <a:spcBef>
                <a:spcPts val="20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None/>
            </a:pPr>
            <a:endParaRPr sz="13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2286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1350"/>
              <a:buFont typeface="Roboto"/>
              <a:buNone/>
            </a:pPr>
            <a:endParaRPr sz="1350">
              <a:solidFill>
                <a:srgbClr val="30303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1"/>
            <a:ext cx="8866938" cy="49911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Vurdering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1"/>
            <a:ext cx="8939261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571050" y="4398300"/>
            <a:ext cx="8520600" cy="5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Trygg mat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Hygiene</a:t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45050"/>
            <a:ext cx="1845150" cy="1846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846050" cy="18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2925" y="20388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7500" y="3429000"/>
            <a:ext cx="29241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Eksempler på god hygiene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o"/>
              <a:t>Bruk av arbeidstallerken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o"/>
              <a:t>Bruk rene kluter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o"/>
              <a:t>Ren oppvaskkost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o"/>
              <a:t>Vask hendene ofte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o"/>
              <a:t>Bruk riktig type redskaper til ulike råvarer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o"/>
              <a:t>Kost raskt opp på gulvet om man søler noe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o"/>
              <a:t>Ha det ryddig til enhver tid rundt arbeidsplassen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o"/>
              <a:t>Skyll utstyr man er ferdig med til en hver tid.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no"/>
              <a:t>Bruke forkle, innesko, hårstrikk og levere mobil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852" y="277763"/>
            <a:ext cx="3094999" cy="458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Skjermfremvisning (16:9)</PresentationFormat>
  <Paragraphs>34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Roboto</vt:lpstr>
      <vt:lpstr>Arial</vt:lpstr>
      <vt:lpstr>Simple Light</vt:lpstr>
      <vt:lpstr>        Mat og helse</vt:lpstr>
      <vt:lpstr>Faget mat og helse</vt:lpstr>
      <vt:lpstr>Formålet med faget mat og helse</vt:lpstr>
      <vt:lpstr>Kompetansemål </vt:lpstr>
      <vt:lpstr>Vurdering</vt:lpstr>
      <vt:lpstr>Trygg mat</vt:lpstr>
      <vt:lpstr>Hygiene</vt:lpstr>
      <vt:lpstr>Eksempler på god hygiene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Mat og helse</dc:title>
  <dc:creator>Berit Stærkær</dc:creator>
  <cp:lastModifiedBy>Berit Stærkær</cp:lastModifiedBy>
  <cp:revision>1</cp:revision>
  <dcterms:modified xsi:type="dcterms:W3CDTF">2022-10-31T11:48:55Z</dcterms:modified>
</cp:coreProperties>
</file>